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57" r:id="rId2"/>
    <p:sldMasterId id="2147483905" r:id="rId3"/>
  </p:sldMasterIdLst>
  <p:notesMasterIdLst>
    <p:notesMasterId r:id="rId14"/>
  </p:notesMasterIdLst>
  <p:handoutMasterIdLst>
    <p:handoutMasterId r:id="rId15"/>
  </p:handoutMasterIdLst>
  <p:sldIdLst>
    <p:sldId id="1337" r:id="rId4"/>
    <p:sldId id="1338" r:id="rId5"/>
    <p:sldId id="1363" r:id="rId6"/>
    <p:sldId id="1333" r:id="rId7"/>
    <p:sldId id="1357" r:id="rId8"/>
    <p:sldId id="1358" r:id="rId9"/>
    <p:sldId id="1361" r:id="rId10"/>
    <p:sldId id="1344" r:id="rId11"/>
    <p:sldId id="1366" r:id="rId12"/>
    <p:sldId id="1336" r:id="rId13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  <p:cmAuthor id="2" name="komp1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3B"/>
    <a:srgbClr val="040F58"/>
    <a:srgbClr val="000001"/>
    <a:srgbClr val="04082E"/>
    <a:srgbClr val="450B1E"/>
    <a:srgbClr val="000000"/>
    <a:srgbClr val="000408"/>
    <a:srgbClr val="04353A"/>
    <a:srgbClr val="3C1143"/>
    <a:srgbClr val="373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94" autoAdjust="0"/>
    <p:restoredTop sz="95141" autoAdjust="0"/>
  </p:normalViewPr>
  <p:slideViewPr>
    <p:cSldViewPr snapToGrid="0">
      <p:cViewPr varScale="1">
        <p:scale>
          <a:sx n="99" d="100"/>
          <a:sy n="99" d="100"/>
        </p:scale>
        <p:origin x="6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81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6D91E3A-ACED-47C9-A687-3531349421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2B2999-B406-4251-9391-8BB39C766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72A2-CF54-4862-A4CC-CFD2E5EA6EF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255AD5-F19B-42E0-B52F-A9D6FE58A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4BA376-47B3-4A2E-BB30-8F2AF7130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1DA32-D1EB-4FC7-8B6B-6E6C49FD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44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512A1-4139-4524-84AF-8045FE072045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1BCE7-B195-4713-A617-0521541485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4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6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6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2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1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7" y="609616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7" y="609609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5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7" y="609609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9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7" y="609609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9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7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14"/>
            <a:ext cx="1657886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2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FCE03-3D6F-4DC7-9F4C-439977A45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3BDC40A-ACFA-49E0-A20F-4ECE93509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9C1C4E-4FBC-4487-B22B-95B9934E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ECCF98-7351-4F5F-A6C4-758CEA25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01250F-536C-467A-ADF6-C76E9F4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5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14E91-E070-4A02-BC07-B6AD30C0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D8EDF9-E771-4774-91EA-0FE6802E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BE888C-6E04-46BE-B47B-2093BFF0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00A955-B5B9-474C-B856-964C3F7D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6C07AB-48E9-4A8D-9047-01A0941E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8CA5B-30E7-4370-B822-2E30B5B0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A62A84-DBDA-419E-8BCF-74ECA0DA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F38B0C-93FB-425D-A3AD-BC8AA26A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BA21A5-7E73-4477-8E9E-33BC556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B638C0-A742-411C-8AEB-58A74676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36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575C46-E5A6-4E08-B3BE-22512708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E58BB0-E184-4F9B-A00C-DB172CECB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5555A7-2EC0-4376-9699-C228D876C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D14D6A-50A5-4E2A-AFAD-264B06B4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918A56-223F-459C-901A-03004472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66130F-C522-45DC-BE42-F3120FBC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3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23241-575D-4EC2-8589-E15E6933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B35894-D410-42EA-88CC-593A3A18E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945ECE-9DC8-4BEA-8288-7AA1A9A74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B6AD43-42C9-43EE-9BC6-AB3871FB5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021771F-7170-4AA4-A205-8A7CA2D1C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A3AAFD7-D78E-4746-A62E-AE355105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C33499-D26E-48C5-947E-ED39DCB4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8890D2A-CC54-467A-BC0C-A9F44BBE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7FA1C-A784-4DAB-B7AD-BAB061D7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7F3B372-A984-4F93-AFD7-CD3E9976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E9E6D78-72F3-46A8-872E-788D44FC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69DF11-4075-48B9-BAA7-4B31F410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8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733BB58-A86A-4929-81A9-2C654C91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0A492E-BDA5-46F0-8497-1D13A423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BD016A-FC37-4C7C-A264-666053EF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94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40C58-2DDD-4416-B950-812BC341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5E3B3F-ECBF-4441-8AA9-7FAB0030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3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750C2D-79DC-4704-95EF-676059185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9E74FD-231C-48FA-B84E-EDADE4AF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5B5D83-31DF-4052-A860-3797938A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09C1C8-D2A8-4CE9-8876-0107E7F0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9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3A25EA-23EC-4C6D-82A6-BA760D02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138238B-B5D7-4E81-A556-FBD529EEC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3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4C4105-0D85-4989-8BE1-1CE0D5E2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31443A-E6F2-4B56-84F8-840D32AB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557BD2-D41A-46F0-9DDB-663075E6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0128F8-0BCB-4497-B693-A8502B41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27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6A202-DC31-48ED-BDC9-89CAF9BA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5DF9C0-9B42-4161-A255-2B158D510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CB99D0-4A58-4F07-95EB-692F22B2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9C7466-6032-4DEB-AF8B-69E36AF9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A2CAB8-248F-43D6-9B63-8DF035CC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1C9E94-1684-42E2-9E1E-6685CB372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C6BC32-2369-49C4-9958-68321CDB1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2CA186-1E8E-4D61-A329-8C7FFFA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4EC06F-5352-4190-A412-18298BCF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04FCC4-61CC-482A-BA19-6F5A59A3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97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7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27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7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18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66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225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67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12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16"/>
            <a:ext cx="3657600" cy="3124201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1575" b="0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79"/>
            <a:ext cx="3657600" cy="2547937"/>
          </a:xfrm>
        </p:spPr>
        <p:txBody>
          <a:bodyPr anchor="t"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1575" b="0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7" y="3243279"/>
            <a:ext cx="3657601" cy="2547937"/>
          </a:xfrm>
        </p:spPr>
        <p:txBody>
          <a:bodyPr anchor="t"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D7AF37-8E3D-4E80-9553-02BD83ACC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76" r="74133" b="82047"/>
          <a:stretch/>
        </p:blipFill>
        <p:spPr>
          <a:xfrm>
            <a:off x="1231392" y="5736952"/>
            <a:ext cx="6681216" cy="1100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98C1C3-39DC-4BED-8412-66D92DB53B9B}"/>
              </a:ext>
            </a:extLst>
          </p:cNvPr>
          <p:cNvSpPr txBox="1"/>
          <p:nvPr userDrawn="1"/>
        </p:nvSpPr>
        <p:spPr>
          <a:xfrm>
            <a:off x="6022857" y="6087008"/>
            <a:ext cx="12458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>
                <a:solidFill>
                  <a:srgbClr val="002060"/>
                </a:solidFill>
                <a:latin typeface="Blackadder ITC" panose="04020505051007020D02" pitchFamily="82" charset="0"/>
              </a:rPr>
              <a:t>Adamyan L.V.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7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67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7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7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8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7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92"/>
            <a:ext cx="685800" cy="365125"/>
          </a:xfrm>
        </p:spPr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92"/>
            <a:ext cx="3829050" cy="365125"/>
          </a:xfrm>
        </p:spPr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8" y="5883292"/>
            <a:ext cx="241925" cy="365125"/>
          </a:xfrm>
        </p:spPr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8" y="609618"/>
            <a:ext cx="7429499" cy="3124199"/>
          </a:xfrm>
        </p:spPr>
        <p:txBody>
          <a:bodyPr anchor="ctr">
            <a:normAutofit/>
          </a:bodyPr>
          <a:lstStyle>
            <a:lvl1pPr algn="l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12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14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4500" dirty="0">
                <a:solidFill>
                  <a:srgbClr val="052F61"/>
                </a:solidFill>
                <a:effectLst>
                  <a:glow rad="38100">
                    <a:srgbClr val="732089">
                      <a:lumMod val="65000"/>
                      <a:lumOff val="35000"/>
                      <a:alpha val="40000"/>
                    </a:srgb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500" dirty="0">
                <a:solidFill>
                  <a:srgbClr val="052F61"/>
                </a:solidFill>
                <a:effectLst>
                  <a:glow rad="38100">
                    <a:srgbClr val="732089">
                      <a:lumMod val="65000"/>
                      <a:lumOff val="35000"/>
                      <a:alpha val="40000"/>
                    </a:srgb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8" y="609609"/>
            <a:ext cx="6972299" cy="2743199"/>
          </a:xfrm>
        </p:spPr>
        <p:txBody>
          <a:bodyPr anchor="ctr">
            <a:normAutofit/>
          </a:bodyPr>
          <a:lstStyle>
            <a:lvl1pPr algn="l">
              <a:defRPr sz="1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257169" indent="0">
              <a:buFontTx/>
              <a:buNone/>
              <a:defRPr/>
            </a:lvl2pPr>
            <a:lvl3pPr marL="514337" indent="0">
              <a:buFontTx/>
              <a:buNone/>
              <a:defRPr/>
            </a:lvl3pPr>
            <a:lvl4pPr marL="771506" indent="0">
              <a:buFontTx/>
              <a:buNone/>
              <a:defRPr/>
            </a:lvl4pPr>
            <a:lvl5pPr marL="102867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12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6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12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4500" dirty="0">
                <a:solidFill>
                  <a:srgbClr val="052F61"/>
                </a:solidFill>
                <a:effectLst>
                  <a:glow rad="38100">
                    <a:srgbClr val="732089">
                      <a:lumMod val="65000"/>
                      <a:lumOff val="35000"/>
                      <a:alpha val="40000"/>
                    </a:srgb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500" dirty="0">
                <a:solidFill>
                  <a:srgbClr val="052F61"/>
                </a:solidFill>
                <a:effectLst>
                  <a:glow rad="38100">
                    <a:srgbClr val="732089">
                      <a:lumMod val="65000"/>
                      <a:lumOff val="35000"/>
                      <a:alpha val="40000"/>
                    </a:srgb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8" y="609609"/>
            <a:ext cx="6972299" cy="2743199"/>
          </a:xfrm>
        </p:spPr>
        <p:txBody>
          <a:bodyPr anchor="ctr">
            <a:normAutofit/>
          </a:bodyPr>
          <a:lstStyle>
            <a:lvl1pPr algn="l">
              <a:defRPr sz="1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8" y="609609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75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8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16"/>
            <a:ext cx="1657886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77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6" y="3243277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0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2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D7AF37-8E3D-4E80-9553-02BD83ACC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76" r="74133" b="82047"/>
          <a:stretch/>
        </p:blipFill>
        <p:spPr>
          <a:xfrm>
            <a:off x="1231392" y="5736952"/>
            <a:ext cx="6681216" cy="1100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98C1C3-39DC-4BED-8412-66D92DB53B9B}"/>
              </a:ext>
            </a:extLst>
          </p:cNvPr>
          <p:cNvSpPr txBox="1"/>
          <p:nvPr userDrawn="1"/>
        </p:nvSpPr>
        <p:spPr>
          <a:xfrm>
            <a:off x="6022856" y="6087007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Blackadder ITC" panose="04020505051007020D02" pitchFamily="82" charset="0"/>
              </a:rPr>
              <a:t>Adamyan L.V.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6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66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6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6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7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6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90"/>
            <a:ext cx="685800" cy="365125"/>
          </a:xfrm>
        </p:spPr>
        <p:txBody>
          <a:bodyPr/>
          <a:lstStyle/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90"/>
            <a:ext cx="382905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7" y="5883290"/>
            <a:ext cx="241925" cy="365125"/>
          </a:xfrm>
        </p:spPr>
        <p:txBody>
          <a:bodyPr/>
          <a:lstStyle/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8FBFF"/>
            </a:gs>
            <a:gs pos="100000">
              <a:schemeClr val="bg2">
                <a:lumMod val="40000"/>
                <a:lumOff val="60000"/>
              </a:schemeClr>
            </a:gs>
            <a:gs pos="23000">
              <a:srgbClr val="FAFCFF"/>
            </a:gs>
            <a:gs pos="0">
              <a:schemeClr val="tx1"/>
            </a:gs>
            <a:gs pos="82000">
              <a:schemeClr val="accent1">
                <a:lumMod val="5000"/>
                <a:lumOff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7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7" y="2667014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90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FBC2EF7-C4F3-481C-968E-061D35617ABB}" type="datetimeFigureOut">
              <a:rPr lang="ru-RU" smtClean="0"/>
              <a:pPr/>
              <a:t>22.06.2021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90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7" y="5883290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5FAB458-87D3-4C45-BF54-767CED96D19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B955C77-1749-4890-B854-7899129D18B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0" y="-15658"/>
            <a:ext cx="2142180" cy="23577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DA6BAC-00C0-46CA-92B8-B9CBE408F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42140" t="40020" r="41506" b="35600"/>
          <a:stretch/>
        </p:blipFill>
        <p:spPr>
          <a:xfrm>
            <a:off x="92390" y="188058"/>
            <a:ext cx="1495437" cy="12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1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892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08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091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59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51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9000">
              <a:srgbClr val="F8FBFF"/>
            </a:gs>
            <a:gs pos="100000">
              <a:schemeClr val="bg2">
                <a:lumMod val="40000"/>
                <a:lumOff val="60000"/>
              </a:schemeClr>
            </a:gs>
            <a:gs pos="23000">
              <a:srgbClr val="FAFCFF"/>
            </a:gs>
            <a:gs pos="0">
              <a:schemeClr val="tx1"/>
            </a:gs>
            <a:gs pos="82000">
              <a:schemeClr val="accent1">
                <a:lumMod val="5000"/>
                <a:lumOff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15FEFC-D338-41D0-BC81-36F2CE31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BD38C6-373F-4017-9C6D-B7F20196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E7DFFB-26B8-4C11-88D6-3C7A0AAB3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6DBF1-8071-4EE9-855F-018955DA7BA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F0DCAF-1258-4322-A845-E07D2CCFB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C4411-1DC7-4113-B5B4-7B7A9DE56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5823-F082-4F14-A47D-C2DD77C9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8FBFF"/>
            </a:gs>
            <a:gs pos="100000">
              <a:schemeClr val="bg2">
                <a:lumMod val="40000"/>
                <a:lumOff val="60000"/>
              </a:schemeClr>
            </a:gs>
            <a:gs pos="23000">
              <a:srgbClr val="FAFCFF"/>
            </a:gs>
            <a:gs pos="0">
              <a:schemeClr val="tx1"/>
            </a:gs>
            <a:gs pos="82000">
              <a:schemeClr val="accent1">
                <a:lumMod val="5000"/>
                <a:lumOff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8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8" y="2667016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92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FBC2EF7-C4F3-481C-968E-061D35617ABB}" type="datetimeFigureOut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22.06.2021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92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8" y="5883292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5FAB458-87D3-4C45-BF54-767CED96D19C}" type="slidenum">
              <a:rPr 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B955C77-1749-4890-B854-7899129D18B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0" y="-15658"/>
            <a:ext cx="2142180" cy="23577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DA6BAC-00C0-46CA-92B8-B9CBE408F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42140" t="40020" r="41506" b="35600"/>
          <a:stretch/>
        </p:blipFill>
        <p:spPr>
          <a:xfrm>
            <a:off x="92390" y="188058"/>
            <a:ext cx="1495437" cy="12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6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57169" rtl="0" eaLnBrk="1" latinLnBrk="0" hangingPunct="1">
        <a:spcBef>
          <a:spcPct val="0"/>
        </a:spcBef>
        <a:buNone/>
        <a:defRPr sz="1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1" indent="-160731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11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417899" indent="-160731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101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675068" indent="-160731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867944" indent="-96439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125113" indent="-96439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414427" indent="-128585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671596" indent="-128585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928765" indent="-128585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185933" indent="-128585" algn="l" defTabSz="257169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" y="2127183"/>
            <a:ext cx="9066712" cy="30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3" y="1566663"/>
            <a:ext cx="8685428" cy="48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5060" y="266259"/>
            <a:ext cx="7943566" cy="1384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40F58"/>
                </a:solidFill>
              </a:rPr>
              <a:t>Трансляция из</a:t>
            </a:r>
          </a:p>
          <a:p>
            <a:r>
              <a:rPr lang="ru-RU" sz="2800" b="1" dirty="0" smtClean="0">
                <a:solidFill>
                  <a:srgbClr val="040F58"/>
                </a:solidFill>
              </a:rPr>
              <a:t>НМИЦ АГП им. В.И. Кулакова и </a:t>
            </a:r>
          </a:p>
          <a:p>
            <a:r>
              <a:rPr lang="ru-RU" sz="2800" b="1" dirty="0" smtClean="0">
                <a:solidFill>
                  <a:srgbClr val="040F58"/>
                </a:solidFill>
              </a:rPr>
              <a:t>студии РИА НОВОСТИ </a:t>
            </a:r>
            <a:endParaRPr lang="ru-RU" sz="2800" b="1" dirty="0">
              <a:solidFill>
                <a:srgbClr val="040F58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3" y="1886551"/>
            <a:ext cx="5401995" cy="3736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1" y="4052236"/>
            <a:ext cx="3980495" cy="25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0" y="1417145"/>
            <a:ext cx="6956139" cy="4023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346586"/>
            <a:ext cx="3151905" cy="272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062" y="524655"/>
            <a:ext cx="7943566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Торжественное открытие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28" y="3724328"/>
            <a:ext cx="5640405" cy="29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" y="115503"/>
            <a:ext cx="8770389" cy="40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5" y="644893"/>
            <a:ext cx="7595521" cy="38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46" y="4060958"/>
            <a:ext cx="7486537" cy="2316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46" y="506229"/>
            <a:ext cx="74390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1" y="1285396"/>
            <a:ext cx="9009939" cy="498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1" y="339739"/>
            <a:ext cx="729144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0" y="1463039"/>
            <a:ext cx="8599431" cy="49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ое 1">
      <a:dk1>
        <a:srgbClr val="732089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D3F6E25-F4F3-0141-8276-5A8F86F7B83C}" vid="{7864EED4-3BE7-294D-93FC-E49E13D4E415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1">
  <a:themeElements>
    <a:clrScheme name="Другое 1">
      <a:dk1>
        <a:srgbClr val="732089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D3F6E25-F4F3-0141-8276-5A8F86F7B83C}" vid="{7864EED4-3BE7-294D-93FC-E49E13D4E415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23750</TotalTime>
  <Words>16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Blackadder ITC</vt:lpstr>
      <vt:lpstr>Calibri</vt:lpstr>
      <vt:lpstr>Calibri Light</vt:lpstr>
      <vt:lpstr>Тема1</vt:lpstr>
      <vt:lpstr>Специальное оформление</vt:lpstr>
      <vt:lpstr>1_Тема1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Яроцкая Екатерина Львовна</cp:lastModifiedBy>
  <cp:revision>1567</cp:revision>
  <cp:lastPrinted>2018-06-09T09:51:54Z</cp:lastPrinted>
  <dcterms:created xsi:type="dcterms:W3CDTF">2017-01-30T19:56:10Z</dcterms:created>
  <dcterms:modified xsi:type="dcterms:W3CDTF">2021-06-22T06:50:54Z</dcterms:modified>
</cp:coreProperties>
</file>